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6497" y="11839047"/>
            <a:ext cx="21971005" cy="636980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6500" y="7196865"/>
            <a:ext cx="21971000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 hasCustomPrompt="1"/>
          </p:nvPr>
        </p:nvSpPr>
        <p:spPr>
          <a:xfrm>
            <a:off x="1206500" y="8262180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Fact information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Body Level One…"/>
          <p:cNvSpPr txBox="1"/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lvl="4" marL="0" indent="12070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b="1" spc="-132" sz="11000"/>
            </a:pPr>
            <a:r>
              <a:t>100%
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1409446" defTabSz="1511769">
              <a:spcBef>
                <a:spcPts val="0"/>
              </a:spcBef>
              <a:buSzTx/>
              <a:buNone/>
              <a:defRPr spc="-124" sz="527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44689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 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7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7"/>
            <a:ext cx="22529802" cy="1119347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www.therevolutionspromise.com"/>
          <p:cNvSpPr txBox="1"/>
          <p:nvPr>
            <p:ph type="body" sz="quarter" idx="1"/>
          </p:nvPr>
        </p:nvSpPr>
        <p:spPr>
          <a:xfrm>
            <a:off x="1206499" y="9959131"/>
            <a:ext cx="21971002" cy="2130897"/>
          </a:xfrm>
          <a:prstGeom prst="rect">
            <a:avLst/>
          </a:prstGeom>
        </p:spPr>
        <p:txBody>
          <a:bodyPr/>
          <a:lstStyle>
            <a:lvl1pPr algn="ctr">
              <a:defRPr sz="5700">
                <a:solidFill>
                  <a:srgbClr val="D93224"/>
                </a:solidFill>
              </a:defRPr>
            </a:lvl1pPr>
          </a:lstStyle>
          <a:p>
            <a:pPr/>
            <a:r>
              <a:t>WWW.THEREVOLUTIONSPROMISE.COM</a:t>
            </a:r>
          </a:p>
        </p:txBody>
      </p:sp>
      <p:sp>
        <p:nvSpPr>
          <p:cNvPr id="152" name="THE REVOLUTION’S…"/>
          <p:cNvSpPr txBox="1"/>
          <p:nvPr>
            <p:ph type="title"/>
          </p:nvPr>
        </p:nvSpPr>
        <p:spPr>
          <a:xfrm>
            <a:off x="1206497" y="-1111456"/>
            <a:ext cx="21971006" cy="4648202"/>
          </a:xfrm>
          <a:prstGeom prst="rect">
            <a:avLst/>
          </a:prstGeom>
        </p:spPr>
        <p:txBody>
          <a:bodyPr/>
          <a:lstStyle/>
          <a:p>
            <a:pPr algn="ctr">
              <a:defRPr spc="-300"/>
            </a:pPr>
            <a:r>
              <a:t>THE REVOLUTION’S </a:t>
            </a:r>
          </a:p>
          <a:p>
            <a:pPr algn="ctr">
              <a:defRPr spc="-300"/>
            </a:pPr>
            <a:r>
              <a:t>PROMISE</a:t>
            </a:r>
          </a:p>
        </p:txBody>
      </p:sp>
      <p:sp>
        <p:nvSpPr>
          <p:cNvPr id="153" name="The script is comprised of testimonies from Palestinian artists,…"/>
          <p:cNvSpPr txBox="1"/>
          <p:nvPr/>
        </p:nvSpPr>
        <p:spPr>
          <a:xfrm>
            <a:off x="666193" y="3807546"/>
            <a:ext cx="23051614" cy="5999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342900">
              <a:defRPr sz="33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Today you will hear testimonies from interviews with Palestinian artists, as well as material available online. </a:t>
            </a:r>
          </a:p>
          <a:p>
            <a:pPr defTabSz="342900">
              <a:defRPr sz="33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342900">
              <a:defRPr sz="33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artist's stories in ‘</a:t>
            </a:r>
            <a:r>
              <a:rPr i="1"/>
              <a:t>The Revolution’s Promise’</a:t>
            </a:r>
            <a:r>
              <a:t> are only a few of many.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342900">
              <a:defRPr sz="337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342900">
              <a:defRPr sz="33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People were interviewed separately, without knowing who else was being interviewed. </a:t>
            </a:r>
          </a:p>
          <a:p>
            <a:pPr defTabSz="342900">
              <a:defRPr sz="33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Each interviewee’s perspective, thoughts and ideas are solely their own.</a:t>
            </a:r>
          </a:p>
          <a:p>
            <a:pPr defTabSz="267461">
              <a:spcBef>
                <a:spcPts val="600"/>
              </a:spcBef>
              <a:defRPr sz="3375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67461">
              <a:spcBef>
                <a:spcPts val="600"/>
              </a:spcBef>
              <a:defRPr sz="3375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Today’s event is organised by </a:t>
            </a:r>
            <a:r>
              <a:rPr>
                <a:solidFill>
                  <a:schemeClr val="accent4"/>
                </a:solidFill>
              </a:rPr>
              <a:t>ADD YOUR ORGANISATION OR GROUP</a:t>
            </a:r>
          </a:p>
          <a:p>
            <a:pPr defTabSz="267461">
              <a:spcBef>
                <a:spcPts val="600"/>
              </a:spcBef>
              <a:defRPr sz="3375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and read by: </a:t>
            </a:r>
            <a:r>
              <a:rPr>
                <a:solidFill>
                  <a:schemeClr val="accent4">
                    <a:satOff val="-4597"/>
                    <a:lumOff val="12794"/>
                  </a:schemeClr>
                </a:solidFill>
              </a:rPr>
              <a:t>ADD NAMES</a:t>
            </a:r>
            <a:endParaRPr>
              <a:solidFill>
                <a:schemeClr val="accent4">
                  <a:satOff val="-4597"/>
                  <a:lumOff val="12794"/>
                </a:schemeClr>
              </a:solidFill>
            </a:endParaRPr>
          </a:p>
          <a:p>
            <a:pPr defTabSz="267461">
              <a:spcBef>
                <a:spcPts val="600"/>
              </a:spcBef>
              <a:defRPr sz="3375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4">
                  <a:satOff val="-4597"/>
                  <a:lumOff val="12794"/>
                </a:schemeClr>
              </a:solidFill>
            </a:endParaRPr>
          </a:p>
          <a:p>
            <a:pPr defTabSz="267461">
              <a:spcBef>
                <a:spcPts val="600"/>
              </a:spcBef>
              <a:defRPr sz="33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Revolution’s Promise is created by The Freedom Theatre &amp; Artists On The Frontline</a:t>
            </a:r>
          </a:p>
        </p:txBody>
      </p:sp>
      <p:sp>
        <p:nvSpPr>
          <p:cNvPr id="154" name="GET INVOLVED"/>
          <p:cNvSpPr txBox="1"/>
          <p:nvPr/>
        </p:nvSpPr>
        <p:spPr>
          <a:xfrm>
            <a:off x="1206500" y="10077709"/>
            <a:ext cx="21971000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GET INVOLVED:</a:t>
            </a:r>
          </a:p>
        </p:txBody>
      </p:sp>
      <p:pic>
        <p:nvPicPr>
          <p:cNvPr id="155" name="Screenshot 2022-07-09 at 10.10.26.png" descr="Screenshot 2022-07-09 at 10.10.26.png"/>
          <p:cNvPicPr>
            <a:picLocks noChangeAspect="1"/>
          </p:cNvPicPr>
          <p:nvPr/>
        </p:nvPicPr>
        <p:blipFill>
          <a:blip r:embed="rId2">
            <a:extLst/>
          </a:blip>
          <a:srcRect l="6056" t="0" r="6056" b="0"/>
          <a:stretch>
            <a:fillRect/>
          </a:stretch>
        </p:blipFill>
        <p:spPr>
          <a:xfrm>
            <a:off x="340066" y="10151337"/>
            <a:ext cx="4015424" cy="327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reenshot 2024-03-03 at 11.28.16.png" descr="Screenshot 2024-03-03 at 11.28.16.png"/>
          <p:cNvPicPr>
            <a:picLocks noChangeAspect="1"/>
          </p:cNvPicPr>
          <p:nvPr/>
        </p:nvPicPr>
        <p:blipFill>
          <a:blip r:embed="rId3">
            <a:extLst/>
          </a:blip>
          <a:srcRect l="6160" t="0" r="0" b="0"/>
          <a:stretch>
            <a:fillRect/>
          </a:stretch>
        </p:blipFill>
        <p:spPr>
          <a:xfrm>
            <a:off x="19515361" y="9787376"/>
            <a:ext cx="4812748" cy="3536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REAMS OF…"/>
          <p:cNvSpPr txBox="1"/>
          <p:nvPr>
            <p:ph type="title"/>
          </p:nvPr>
        </p:nvSpPr>
        <p:spPr>
          <a:xfrm>
            <a:off x="1206500" y="1295287"/>
            <a:ext cx="21971000" cy="4648203"/>
          </a:xfrm>
          <a:prstGeom prst="rect">
            <a:avLst/>
          </a:prstGeom>
        </p:spPr>
        <p:txBody>
          <a:bodyPr/>
          <a:lstStyle/>
          <a:p>
            <a:pPr algn="ctr">
              <a:defRPr spc="-300"/>
            </a:pPr>
            <a:r>
              <a:t>DREAMS OF </a:t>
            </a:r>
          </a:p>
          <a:p>
            <a:pPr algn="ctr">
              <a:defRPr spc="-300"/>
            </a:pPr>
            <a:r>
              <a:t>LIBERATION </a:t>
            </a:r>
          </a:p>
        </p:txBody>
      </p:sp>
      <p:sp>
        <p:nvSpPr>
          <p:cNvPr id="180" name="Historical Palestine"/>
          <p:cNvSpPr txBox="1"/>
          <p:nvPr>
            <p:ph type="body" sz="quarter" idx="1"/>
          </p:nvPr>
        </p:nvSpPr>
        <p:spPr>
          <a:xfrm>
            <a:off x="8742080" y="6917139"/>
            <a:ext cx="21971002" cy="1144688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Historical Palestine</a:t>
            </a:r>
          </a:p>
        </p:txBody>
      </p:sp>
      <p:sp>
        <p:nvSpPr>
          <p:cNvPr id="181" name="One story of a filmmaker"/>
          <p:cNvSpPr txBox="1"/>
          <p:nvPr/>
        </p:nvSpPr>
        <p:spPr>
          <a:xfrm>
            <a:off x="1016925" y="9035475"/>
            <a:ext cx="21971002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One story of a filmmaker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OHUMMED BAKRI…"/>
          <p:cNvSpPr txBox="1"/>
          <p:nvPr>
            <p:ph type="body" sz="quarter" idx="1"/>
          </p:nvPr>
        </p:nvSpPr>
        <p:spPr>
          <a:xfrm>
            <a:off x="5497622" y="580244"/>
            <a:ext cx="12755265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MOHAMMAD BAKRI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ACTOR &amp; DIRECTOR</a:t>
            </a:r>
            <a:br/>
            <a:r>
              <a:t>DIRECTOR OF ‘JENIN, JENIN’</a:t>
            </a: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84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980" t="0" r="0" b="0"/>
          <a:stretch>
            <a:fillRect/>
          </a:stretch>
        </p:blipFill>
        <p:spPr>
          <a:xfrm>
            <a:off x="3125351" y="3010467"/>
            <a:ext cx="17499687" cy="98959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reen, hilly landscape" descr="Green, hilly landscap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995312" y="991"/>
            <a:ext cx="15424085" cy="13714096"/>
          </a:xfrm>
          <a:prstGeom prst="rect">
            <a:avLst/>
          </a:prstGeom>
        </p:spPr>
      </p:pic>
      <p:sp>
        <p:nvSpPr>
          <p:cNvPr id="188" name="THE STORY…"/>
          <p:cNvSpPr txBox="1"/>
          <p:nvPr>
            <p:ph type="title"/>
          </p:nvPr>
        </p:nvSpPr>
        <p:spPr>
          <a:xfrm>
            <a:off x="-6447565" y="1982495"/>
            <a:ext cx="21971002" cy="4648202"/>
          </a:xfrm>
          <a:prstGeom prst="rect">
            <a:avLst/>
          </a:prstGeom>
        </p:spPr>
        <p:txBody>
          <a:bodyPr/>
          <a:lstStyle/>
          <a:p>
            <a:pPr algn="ctr" defTabSz="1804370">
              <a:defRPr spc="-200" sz="8500"/>
            </a:pPr>
            <a:r>
              <a:t>THE STORY </a:t>
            </a:r>
          </a:p>
          <a:p>
            <a:pPr algn="ctr" defTabSz="1804370">
              <a:defRPr spc="-200" sz="8500"/>
            </a:pPr>
            <a:r>
              <a:t>OF THE </a:t>
            </a:r>
          </a:p>
          <a:p>
            <a:pPr algn="ctr" defTabSz="1804370">
              <a:defRPr spc="-200" sz="8500"/>
            </a:pPr>
            <a:r>
              <a:t>FREEDOM </a:t>
            </a:r>
          </a:p>
          <a:p>
            <a:pPr algn="ctr" defTabSz="1804370">
              <a:defRPr spc="-200" sz="8500"/>
            </a:pPr>
            <a:r>
              <a:t>THEATRE </a:t>
            </a:r>
          </a:p>
        </p:txBody>
      </p:sp>
      <p:sp>
        <p:nvSpPr>
          <p:cNvPr id="189" name="Jenin Refugee Camp"/>
          <p:cNvSpPr txBox="1"/>
          <p:nvPr>
            <p:ph type="body" sz="quarter" idx="1"/>
          </p:nvPr>
        </p:nvSpPr>
        <p:spPr>
          <a:xfrm>
            <a:off x="993228" y="7912403"/>
            <a:ext cx="21971002" cy="114468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Jenin Refugee Camp</a:t>
            </a:r>
          </a:p>
        </p:txBody>
      </p:sp>
      <p:sp>
        <p:nvSpPr>
          <p:cNvPr id="190" name="2001- 2006"/>
          <p:cNvSpPr txBox="1"/>
          <p:nvPr/>
        </p:nvSpPr>
        <p:spPr>
          <a:xfrm>
            <a:off x="2704302" y="10338799"/>
            <a:ext cx="22629608" cy="148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57200">
              <a:spcBef>
                <a:spcPts val="1200"/>
              </a:spcBef>
              <a:defRPr b="1" sz="4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2001- 2006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YOUSEF SWAITAT…"/>
          <p:cNvSpPr txBox="1"/>
          <p:nvPr>
            <p:ph type="body" sz="quarter" idx="1"/>
          </p:nvPr>
        </p:nvSpPr>
        <p:spPr>
          <a:xfrm>
            <a:off x="5221949" y="698728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YOUSEF SWAITAT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YOUNG ACTING STUDENT</a:t>
            </a:r>
            <a:br/>
            <a:r>
              <a:t>THE STONE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93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45" t="6781" r="145" b="10212"/>
          <a:stretch>
            <a:fillRect/>
          </a:stretch>
        </p:blipFill>
        <p:spPr>
          <a:xfrm>
            <a:off x="7021626" y="3811339"/>
            <a:ext cx="9156088" cy="82361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JULIANO MER KHAMIS…"/>
          <p:cNvSpPr txBox="1"/>
          <p:nvPr>
            <p:ph type="body" sz="quarter" idx="1"/>
          </p:nvPr>
        </p:nvSpPr>
        <p:spPr>
          <a:xfrm>
            <a:off x="6478803" y="445005"/>
            <a:ext cx="11426394" cy="2822102"/>
          </a:xfrm>
          <a:prstGeom prst="rect">
            <a:avLst/>
          </a:prstGeom>
        </p:spPr>
        <p:txBody>
          <a:bodyPr/>
          <a:lstStyle/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JULIANO MER KHAMIS </a:t>
            </a:r>
          </a:p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CO-FOUNDER &amp; ARTISTIC DIRECTOR THE FREEDOM THEATRE </a:t>
            </a:r>
            <a:endParaRPr b="0">
              <a:solidFill>
                <a:srgbClr val="000000"/>
              </a:solidFill>
            </a:endParaRPr>
          </a:p>
          <a:p>
            <a:pPr algn="ctr" defTabSz="454025"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97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50" b="0"/>
          <a:stretch>
            <a:fillRect/>
          </a:stretch>
        </p:blipFill>
        <p:spPr>
          <a:xfrm>
            <a:off x="4761674" y="2875229"/>
            <a:ext cx="14860617" cy="99273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AHMED TOBASI…"/>
          <p:cNvSpPr txBox="1"/>
          <p:nvPr>
            <p:ph type="body" sz="quarter" idx="1"/>
          </p:nvPr>
        </p:nvSpPr>
        <p:spPr>
          <a:xfrm>
            <a:off x="5814368" y="461760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AHMED TOBASI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ACTOR &amp; DIRECTOR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01" name="DSCF4383.JPG" descr="DSCF4383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755"/>
          <a:stretch>
            <a:fillRect/>
          </a:stretch>
        </p:blipFill>
        <p:spPr>
          <a:xfrm>
            <a:off x="4755553" y="3017409"/>
            <a:ext cx="14872934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een, hilly landscape" descr="Green, hilly landscap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995312" y="991"/>
            <a:ext cx="15424085" cy="13714096"/>
          </a:xfrm>
          <a:prstGeom prst="rect">
            <a:avLst/>
          </a:prstGeom>
        </p:spPr>
      </p:pic>
      <p:sp>
        <p:nvSpPr>
          <p:cNvPr id="159" name="THE STORY…"/>
          <p:cNvSpPr txBox="1"/>
          <p:nvPr>
            <p:ph type="title"/>
          </p:nvPr>
        </p:nvSpPr>
        <p:spPr>
          <a:xfrm>
            <a:off x="-6447565" y="1982495"/>
            <a:ext cx="21971002" cy="4648202"/>
          </a:xfrm>
          <a:prstGeom prst="rect">
            <a:avLst/>
          </a:prstGeom>
        </p:spPr>
        <p:txBody>
          <a:bodyPr/>
          <a:lstStyle/>
          <a:p>
            <a:pPr algn="ctr" defTabSz="1804370">
              <a:defRPr spc="-200" sz="8500"/>
            </a:pPr>
            <a:r>
              <a:t>THE STORY </a:t>
            </a:r>
            <a:endParaRPr spc="-171"/>
          </a:p>
          <a:p>
            <a:pPr algn="ctr" defTabSz="1804370">
              <a:defRPr spc="-200" sz="8500"/>
            </a:pPr>
            <a:r>
              <a:t>OF THE </a:t>
            </a:r>
            <a:endParaRPr spc="-171"/>
          </a:p>
          <a:p>
            <a:pPr algn="ctr" defTabSz="1804370">
              <a:defRPr spc="-200" sz="8500"/>
            </a:pPr>
            <a:r>
              <a:t>FREEDOM </a:t>
            </a:r>
            <a:endParaRPr spc="-171"/>
          </a:p>
          <a:p>
            <a:pPr algn="ctr" defTabSz="1804370">
              <a:defRPr spc="-200" sz="8500"/>
            </a:pPr>
            <a:r>
              <a:t>THEATRE </a:t>
            </a:r>
          </a:p>
        </p:txBody>
      </p:sp>
      <p:sp>
        <p:nvSpPr>
          <p:cNvPr id="160" name="Jenin Refugee Camp"/>
          <p:cNvSpPr txBox="1"/>
          <p:nvPr>
            <p:ph type="body" sz="quarter" idx="1"/>
          </p:nvPr>
        </p:nvSpPr>
        <p:spPr>
          <a:xfrm>
            <a:off x="993228" y="7912403"/>
            <a:ext cx="21971002" cy="114468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Jenin Refugee Camp</a:t>
            </a:r>
          </a:p>
        </p:txBody>
      </p:sp>
      <p:sp>
        <p:nvSpPr>
          <p:cNvPr id="161" name="1929 - 1995"/>
          <p:cNvSpPr txBox="1"/>
          <p:nvPr/>
        </p:nvSpPr>
        <p:spPr>
          <a:xfrm>
            <a:off x="2704302" y="10338799"/>
            <a:ext cx="22629608" cy="148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57200">
              <a:spcBef>
                <a:spcPts val="1200"/>
              </a:spcBef>
              <a:defRPr b="1" sz="4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1929 - 1995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ZAKARIA ZUBEIDI…"/>
          <p:cNvSpPr txBox="1"/>
          <p:nvPr>
            <p:ph type="body" sz="quarter" idx="1"/>
          </p:nvPr>
        </p:nvSpPr>
        <p:spPr>
          <a:xfrm>
            <a:off x="5577400" y="248489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ZAKARIA ZUBEIDI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CO-FOUNDER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05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6332" t="0" r="6154" b="0"/>
          <a:stretch>
            <a:fillRect/>
          </a:stretch>
        </p:blipFill>
        <p:spPr>
          <a:xfrm>
            <a:off x="4755554" y="2804138"/>
            <a:ext cx="14872933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AHMED TOBASI…"/>
          <p:cNvSpPr txBox="1"/>
          <p:nvPr>
            <p:ph type="body" sz="quarter" idx="1"/>
          </p:nvPr>
        </p:nvSpPr>
        <p:spPr>
          <a:xfrm>
            <a:off x="5814368" y="461760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AHMED TOBASI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ACTOR &amp; DIRECTOR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09" name="DSCF4383.JPG" descr="DSCF4383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755"/>
          <a:stretch>
            <a:fillRect/>
          </a:stretch>
        </p:blipFill>
        <p:spPr>
          <a:xfrm>
            <a:off x="4755553" y="3017409"/>
            <a:ext cx="14872934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REAMS OF…"/>
          <p:cNvSpPr txBox="1"/>
          <p:nvPr>
            <p:ph type="title"/>
          </p:nvPr>
        </p:nvSpPr>
        <p:spPr>
          <a:xfrm>
            <a:off x="1016926" y="1010926"/>
            <a:ext cx="21971001" cy="4648202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defRPr spc="0">
                <a:latin typeface="Arial"/>
                <a:ea typeface="Arial"/>
                <a:cs typeface="Arial"/>
                <a:sym typeface="Arial"/>
              </a:defRPr>
            </a:pPr>
            <a:r>
              <a:t>BUILDING A </a:t>
            </a:r>
          </a:p>
          <a:p>
            <a:pPr algn="ctr" defTabSz="457200">
              <a:lnSpc>
                <a:spcPct val="100000"/>
              </a:lnSpc>
              <a:defRPr spc="0">
                <a:latin typeface="Arial"/>
                <a:ea typeface="Arial"/>
                <a:cs typeface="Arial"/>
                <a:sym typeface="Arial"/>
              </a:defRPr>
            </a:pPr>
            <a:r>
              <a:t>NATIONAL IDENTITY</a:t>
            </a:r>
          </a:p>
        </p:txBody>
      </p:sp>
      <p:sp>
        <p:nvSpPr>
          <p:cNvPr id="213" name="Historical Palestine"/>
          <p:cNvSpPr txBox="1"/>
          <p:nvPr>
            <p:ph type="body" sz="quarter" idx="1"/>
          </p:nvPr>
        </p:nvSpPr>
        <p:spPr>
          <a:xfrm>
            <a:off x="1016925" y="6774958"/>
            <a:ext cx="21971002" cy="1144688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ctr">
              <a:defRPr sz="55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Jerusalem</a:t>
            </a:r>
            <a:r>
              <a:t> </a:t>
            </a:r>
          </a:p>
        </p:txBody>
      </p:sp>
      <p:sp>
        <p:nvSpPr>
          <p:cNvPr id="214" name="One story of a filmmaker"/>
          <p:cNvSpPr txBox="1"/>
          <p:nvPr/>
        </p:nvSpPr>
        <p:spPr>
          <a:xfrm>
            <a:off x="1016925" y="9035475"/>
            <a:ext cx="21971002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One woman’s fight to keep culture on the map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MOHUMMED BAKRI…"/>
          <p:cNvSpPr txBox="1"/>
          <p:nvPr>
            <p:ph type="body" sz="quarter" idx="1"/>
          </p:nvPr>
        </p:nvSpPr>
        <p:spPr>
          <a:xfrm>
            <a:off x="5497622" y="603940"/>
            <a:ext cx="12755265" cy="3679073"/>
          </a:xfrm>
          <a:prstGeom prst="rect">
            <a:avLst/>
          </a:prstGeom>
        </p:spPr>
        <p:txBody>
          <a:bodyPr/>
          <a:lstStyle/>
          <a:p>
            <a:pPr algn="ctr" defTabSz="274320">
              <a:defRPr sz="5100">
                <a:latin typeface="Arial"/>
                <a:ea typeface="Arial"/>
                <a:cs typeface="Arial"/>
                <a:sym typeface="Arial"/>
              </a:defRPr>
            </a:pPr>
            <a:r>
              <a:t>RANIA ELIAS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274320">
              <a:defRPr sz="5100">
                <a:latin typeface="Arial"/>
                <a:ea typeface="Arial"/>
                <a:cs typeface="Arial"/>
                <a:sym typeface="Arial"/>
              </a:defRPr>
            </a:pPr>
            <a:r>
              <a:t>DIRECTOR 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274320">
              <a:defRPr sz="5100">
                <a:latin typeface="Arial"/>
                <a:ea typeface="Arial"/>
                <a:cs typeface="Arial"/>
                <a:sym typeface="Arial"/>
              </a:defRPr>
            </a:pPr>
            <a:r>
              <a:t>YABOUS CULTURAL CENTRE</a:t>
            </a:r>
            <a:endParaRPr b="0" sz="720"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877801">
              <a:defRPr sz="28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164592">
              <a:spcBef>
                <a:spcPts val="400"/>
              </a:spcBef>
              <a:defRPr b="0" sz="28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297180">
              <a:defRPr sz="28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17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5788"/>
          <a:stretch>
            <a:fillRect/>
          </a:stretch>
        </p:blipFill>
        <p:spPr>
          <a:xfrm>
            <a:off x="3125351" y="3010467"/>
            <a:ext cx="17499688" cy="98959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O BE OR…"/>
          <p:cNvSpPr txBox="1"/>
          <p:nvPr>
            <p:ph type="title"/>
          </p:nvPr>
        </p:nvSpPr>
        <p:spPr>
          <a:xfrm>
            <a:off x="2035887" y="1721830"/>
            <a:ext cx="21971002" cy="4648203"/>
          </a:xfrm>
          <a:prstGeom prst="rect">
            <a:avLst/>
          </a:prstGeom>
        </p:spPr>
        <p:txBody>
          <a:bodyPr/>
          <a:lstStyle/>
          <a:p>
            <a:pPr algn="ctr">
              <a:defRPr spc="-300"/>
            </a:pPr>
            <a:r>
              <a:t>TO BE OR  </a:t>
            </a:r>
          </a:p>
          <a:p>
            <a:pPr algn="ctr">
              <a:defRPr spc="-300"/>
            </a:pPr>
            <a:r>
              <a:t>NOT TO BE</a:t>
            </a:r>
          </a:p>
        </p:txBody>
      </p:sp>
      <p:sp>
        <p:nvSpPr>
          <p:cNvPr id="221" name="Aida Refugee Camp…"/>
          <p:cNvSpPr txBox="1"/>
          <p:nvPr>
            <p:ph type="body" sz="half" idx="1"/>
          </p:nvPr>
        </p:nvSpPr>
        <p:spPr>
          <a:xfrm>
            <a:off x="1139759" y="7083015"/>
            <a:ext cx="23763258" cy="5067249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ctr">
              <a:defRPr sz="5500"/>
            </a:pPr>
            <a:r>
              <a:t>Aida Refugee Camp</a:t>
            </a:r>
          </a:p>
          <a:p>
            <a:pPr algn="ctr">
              <a:defRPr sz="5500"/>
            </a:pPr>
            <a:r>
              <a:t>Bethlehem </a:t>
            </a:r>
          </a:p>
        </p:txBody>
      </p:sp>
      <p:sp>
        <p:nvSpPr>
          <p:cNvPr id="222" name="One story of a photographer on the frontline"/>
          <p:cNvSpPr txBox="1"/>
          <p:nvPr/>
        </p:nvSpPr>
        <p:spPr>
          <a:xfrm>
            <a:off x="2035887" y="9579695"/>
            <a:ext cx="21971002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A photographer on the frontline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OHAMMAD AL-AZZA…"/>
          <p:cNvSpPr txBox="1"/>
          <p:nvPr>
            <p:ph type="body" sz="quarter" idx="1"/>
          </p:nvPr>
        </p:nvSpPr>
        <p:spPr>
          <a:xfrm>
            <a:off x="5601097" y="532850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MOHAMMAD AL-AZZA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ARTIST &amp; PHOTOGRAPHER</a:t>
            </a:r>
            <a:br/>
            <a:r>
              <a:t>LAJEE CULTURAL CENTRE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25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5430" r="0" b="0"/>
          <a:stretch>
            <a:fillRect/>
          </a:stretch>
        </p:blipFill>
        <p:spPr>
          <a:xfrm>
            <a:off x="7157045" y="2970015"/>
            <a:ext cx="10069729" cy="95228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JULIANO MER KHAMIS…"/>
          <p:cNvSpPr txBox="1"/>
          <p:nvPr>
            <p:ph type="body" sz="quarter" idx="1"/>
          </p:nvPr>
        </p:nvSpPr>
        <p:spPr>
          <a:xfrm>
            <a:off x="6478803" y="445005"/>
            <a:ext cx="11426394" cy="2822102"/>
          </a:xfrm>
          <a:prstGeom prst="rect">
            <a:avLst/>
          </a:prstGeom>
        </p:spPr>
        <p:txBody>
          <a:bodyPr/>
          <a:lstStyle/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JULIANO MER KHAMIS </a:t>
            </a:r>
          </a:p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CO-FOUNDER &amp; ARTISTIC DIRECTOR THE FREEDOM THEATRE </a:t>
            </a:r>
            <a:endParaRPr b="0">
              <a:solidFill>
                <a:srgbClr val="000000"/>
              </a:solidFill>
            </a:endParaRPr>
          </a:p>
          <a:p>
            <a:pPr algn="ctr" defTabSz="454025"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64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50" b="0"/>
          <a:stretch>
            <a:fillRect/>
          </a:stretch>
        </p:blipFill>
        <p:spPr>
          <a:xfrm>
            <a:off x="4761674" y="2875229"/>
            <a:ext cx="14860617" cy="99273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reen, hilly landscape" descr="Green, hilly landscap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995312" y="991"/>
            <a:ext cx="15424085" cy="13714096"/>
          </a:xfrm>
          <a:prstGeom prst="rect">
            <a:avLst/>
          </a:prstGeom>
        </p:spPr>
      </p:pic>
      <p:sp>
        <p:nvSpPr>
          <p:cNvPr id="229" name="THE STORY…"/>
          <p:cNvSpPr txBox="1"/>
          <p:nvPr>
            <p:ph type="title"/>
          </p:nvPr>
        </p:nvSpPr>
        <p:spPr>
          <a:xfrm>
            <a:off x="-6447565" y="1982495"/>
            <a:ext cx="21971002" cy="4648202"/>
          </a:xfrm>
          <a:prstGeom prst="rect">
            <a:avLst/>
          </a:prstGeom>
        </p:spPr>
        <p:txBody>
          <a:bodyPr/>
          <a:lstStyle/>
          <a:p>
            <a:pPr algn="ctr" defTabSz="1804370">
              <a:defRPr spc="-200" sz="8500"/>
            </a:pPr>
            <a:r>
              <a:t>THE STORY </a:t>
            </a:r>
          </a:p>
          <a:p>
            <a:pPr algn="ctr" defTabSz="1804370">
              <a:defRPr spc="-200" sz="8500"/>
            </a:pPr>
            <a:r>
              <a:t>OF THE </a:t>
            </a:r>
          </a:p>
          <a:p>
            <a:pPr algn="ctr" defTabSz="1804370">
              <a:defRPr spc="-200" sz="8500"/>
            </a:pPr>
            <a:r>
              <a:t>FREEDOM </a:t>
            </a:r>
          </a:p>
          <a:p>
            <a:pPr algn="ctr" defTabSz="1804370">
              <a:defRPr spc="-200" sz="8500"/>
            </a:pPr>
            <a:r>
              <a:t>THEATRE </a:t>
            </a:r>
          </a:p>
        </p:txBody>
      </p:sp>
      <p:sp>
        <p:nvSpPr>
          <p:cNvPr id="230" name="Jenin Refugee Camp"/>
          <p:cNvSpPr txBox="1"/>
          <p:nvPr>
            <p:ph type="body" sz="quarter" idx="1"/>
          </p:nvPr>
        </p:nvSpPr>
        <p:spPr>
          <a:xfrm>
            <a:off x="993228" y="7912403"/>
            <a:ext cx="21971002" cy="114468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Jenin Refugee Camp</a:t>
            </a:r>
          </a:p>
        </p:txBody>
      </p:sp>
      <p:sp>
        <p:nvSpPr>
          <p:cNvPr id="231" name="2006 - 2011"/>
          <p:cNvSpPr txBox="1"/>
          <p:nvPr/>
        </p:nvSpPr>
        <p:spPr>
          <a:xfrm>
            <a:off x="2704302" y="10338799"/>
            <a:ext cx="22629608" cy="148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57200">
              <a:spcBef>
                <a:spcPts val="1200"/>
              </a:spcBef>
              <a:defRPr b="1" sz="4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2006 - 2011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MARIAM ABUKALED…"/>
          <p:cNvSpPr txBox="1"/>
          <p:nvPr>
            <p:ph type="body" sz="quarter" idx="1"/>
          </p:nvPr>
        </p:nvSpPr>
        <p:spPr>
          <a:xfrm>
            <a:off x="5814368" y="366973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MARIAM ABU KHALED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ACTING STUDENT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34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116" r="0" b="0"/>
          <a:stretch>
            <a:fillRect/>
          </a:stretch>
        </p:blipFill>
        <p:spPr>
          <a:xfrm>
            <a:off x="4755553" y="2851531"/>
            <a:ext cx="14872934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JULIANO MER KHAMIS…"/>
          <p:cNvSpPr txBox="1"/>
          <p:nvPr>
            <p:ph type="body" sz="quarter" idx="1"/>
          </p:nvPr>
        </p:nvSpPr>
        <p:spPr>
          <a:xfrm>
            <a:off x="6478803" y="445005"/>
            <a:ext cx="11426394" cy="2822102"/>
          </a:xfrm>
          <a:prstGeom prst="rect">
            <a:avLst/>
          </a:prstGeom>
        </p:spPr>
        <p:txBody>
          <a:bodyPr/>
          <a:lstStyle/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JULIANO MER KHAMIS </a:t>
            </a:r>
          </a:p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CO-FOUNDER &amp; ARTISTIC DIRECTOR THE FREEDOM THEATRE </a:t>
            </a:r>
            <a:endParaRPr b="0">
              <a:solidFill>
                <a:srgbClr val="000000"/>
              </a:solidFill>
            </a:endParaRPr>
          </a:p>
          <a:p>
            <a:pPr algn="ctr" defTabSz="454025"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38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50" b="0"/>
          <a:stretch>
            <a:fillRect/>
          </a:stretch>
        </p:blipFill>
        <p:spPr>
          <a:xfrm>
            <a:off x="4761674" y="2875229"/>
            <a:ext cx="14860617" cy="99273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HMED TOBASI…"/>
          <p:cNvSpPr txBox="1"/>
          <p:nvPr>
            <p:ph type="body" sz="quarter" idx="1"/>
          </p:nvPr>
        </p:nvSpPr>
        <p:spPr>
          <a:xfrm>
            <a:off x="5814368" y="461760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AHMED TOBASI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ACTOR &amp; DIRECTOR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42" name="DSCF4383.JPG" descr="DSCF4383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755"/>
          <a:stretch>
            <a:fillRect/>
          </a:stretch>
        </p:blipFill>
        <p:spPr>
          <a:xfrm>
            <a:off x="4755553" y="3017409"/>
            <a:ext cx="14872934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RISONS WITHIN PRISONS"/>
          <p:cNvSpPr txBox="1"/>
          <p:nvPr>
            <p:ph type="title"/>
          </p:nvPr>
        </p:nvSpPr>
        <p:spPr>
          <a:xfrm>
            <a:off x="1206500" y="1129410"/>
            <a:ext cx="21971000" cy="4648203"/>
          </a:xfrm>
          <a:prstGeom prst="rect">
            <a:avLst/>
          </a:prstGeom>
        </p:spPr>
        <p:txBody>
          <a:bodyPr/>
          <a:lstStyle>
            <a:lvl1pPr algn="ctr">
              <a:defRPr spc="-300"/>
            </a:lvl1pPr>
          </a:lstStyle>
          <a:p>
            <a:pPr/>
            <a:r>
              <a:t>PRISONS WITHIN PRISONS </a:t>
            </a:r>
          </a:p>
        </p:txBody>
      </p:sp>
      <p:sp>
        <p:nvSpPr>
          <p:cNvPr id="246" name="MILITARY PRISONS ACROSS ISRAEL"/>
          <p:cNvSpPr txBox="1"/>
          <p:nvPr>
            <p:ph type="body" sz="quarter" idx="1"/>
          </p:nvPr>
        </p:nvSpPr>
        <p:spPr>
          <a:xfrm>
            <a:off x="5045380" y="6988229"/>
            <a:ext cx="21971002" cy="1144688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MILITARY PRISONS ACROSS ISRAEL</a:t>
            </a:r>
          </a:p>
        </p:txBody>
      </p:sp>
      <p:sp>
        <p:nvSpPr>
          <p:cNvPr id="247" name="Four separate stories, told at the same time"/>
          <p:cNvSpPr txBox="1"/>
          <p:nvPr/>
        </p:nvSpPr>
        <p:spPr>
          <a:xfrm>
            <a:off x="6230220" y="9105758"/>
            <a:ext cx="21971003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Four separate stories, told at the same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UHAIL KHOURY…"/>
          <p:cNvSpPr txBox="1"/>
          <p:nvPr>
            <p:ph type="body" sz="quarter" idx="1"/>
          </p:nvPr>
        </p:nvSpPr>
        <p:spPr>
          <a:xfrm>
            <a:off x="5170528" y="1291148"/>
            <a:ext cx="14042943" cy="4394049"/>
          </a:xfrm>
          <a:prstGeom prst="rect">
            <a:avLst/>
          </a:prstGeom>
        </p:spPr>
        <p:txBody>
          <a:bodyPr/>
          <a:lstStyle/>
          <a:p>
            <a:pPr algn="ctr" defTabSz="233172"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SUHAIL KHOURY</a:t>
            </a:r>
          </a:p>
          <a:p>
            <a:pPr algn="ctr" defTabSz="233172"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MUSICIAN &amp; COMPOSER</a:t>
            </a:r>
          </a:p>
          <a:p>
            <a:pPr algn="ctr" defTabSz="233172"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GENERAL DIRECTOR OF</a:t>
            </a:r>
          </a:p>
          <a:p>
            <a:pPr algn="ctr" defTabSz="233172"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NATIONAL CONSERVATORY OF MUSIC</a:t>
            </a:r>
            <a:endParaRPr b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1243552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233172">
              <a:spcBef>
                <a:spcPts val="600"/>
              </a:spcBef>
              <a:defRPr b="0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21004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50" name="Screenshot 2022-02-15 at 21.03.42.png" descr="Screenshot 2022-02-15 at 21.03.42.pn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660" r="0" b="4277"/>
          <a:stretch>
            <a:fillRect/>
          </a:stretch>
        </p:blipFill>
        <p:spPr>
          <a:xfrm>
            <a:off x="6236692" y="4228672"/>
            <a:ext cx="11910467" cy="78763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AREEN TATOUR…"/>
          <p:cNvSpPr txBox="1"/>
          <p:nvPr>
            <p:ph type="body" sz="quarter" idx="1"/>
          </p:nvPr>
        </p:nvSpPr>
        <p:spPr>
          <a:xfrm>
            <a:off x="5624793" y="603941"/>
            <a:ext cx="12755265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DAREEN TATOUR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WRITER, POET </a:t>
            </a:r>
            <a:br/>
            <a:r>
              <a:t>&amp; PHOTOGRAPHER 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54" name="Image-7.jpeg" descr="Image-7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40181" y="3091526"/>
            <a:ext cx="9903680" cy="99036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LOAI TAFESH…"/>
          <p:cNvSpPr txBox="1"/>
          <p:nvPr>
            <p:ph type="body" sz="quarter" idx="1"/>
          </p:nvPr>
        </p:nvSpPr>
        <p:spPr>
          <a:xfrm>
            <a:off x="5814368" y="509153"/>
            <a:ext cx="12755264" cy="3679073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LOAI TAFESH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DANCER &amp; CHOREOGRAPHER</a:t>
            </a:r>
            <a:br/>
            <a:r>
              <a:t>FOUNDER NAQSH POPULAR ART TROUPE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58" name="Image-10.jpeg" descr="Image-10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64151" y="2898925"/>
            <a:ext cx="6255739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MOHAMMED SABAANEH…"/>
          <p:cNvSpPr txBox="1"/>
          <p:nvPr>
            <p:ph type="body" sz="quarter" idx="1"/>
          </p:nvPr>
        </p:nvSpPr>
        <p:spPr>
          <a:xfrm>
            <a:off x="5411523" y="1346602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828754"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MOHAMMED SABAANEH</a:t>
            </a:r>
          </a:p>
          <a:p>
            <a:pPr algn="ctr" defTabSz="1828754"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CARTOONIST</a:t>
            </a:r>
            <a:endParaRPr>
              <a:solidFill>
                <a:srgbClr val="000000"/>
              </a:solidFill>
            </a:endParaRPr>
          </a:p>
          <a:p>
            <a:pPr algn="ctr" defTabSz="342900">
              <a:spcBef>
                <a:spcPts val="900"/>
              </a:spcBef>
              <a:defRPr b="0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619125">
              <a:defRPr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62" name="Screenshot 2022-02-15 at 08.11.00.png" descr="Screenshot 2022-02-15 at 08.11.00.png"/>
          <p:cNvPicPr>
            <a:picLocks noChangeAspect="1"/>
          </p:cNvPicPr>
          <p:nvPr/>
        </p:nvPicPr>
        <p:blipFill>
          <a:blip r:embed="rId2">
            <a:extLst/>
          </a:blip>
          <a:srcRect l="12779" t="0" r="16362" b="0"/>
          <a:stretch>
            <a:fillRect/>
          </a:stretch>
        </p:blipFill>
        <p:spPr>
          <a:xfrm>
            <a:off x="8786382" y="3681410"/>
            <a:ext cx="6337103" cy="9011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A MOMENT &amp;…"/>
          <p:cNvSpPr txBox="1"/>
          <p:nvPr>
            <p:ph type="title"/>
          </p:nvPr>
        </p:nvSpPr>
        <p:spPr>
          <a:xfrm>
            <a:off x="1206500" y="1129410"/>
            <a:ext cx="21971000" cy="4648203"/>
          </a:xfrm>
          <a:prstGeom prst="rect">
            <a:avLst/>
          </a:prstGeom>
        </p:spPr>
        <p:txBody>
          <a:bodyPr/>
          <a:lstStyle/>
          <a:p>
            <a:pPr algn="ctr">
              <a:defRPr spc="-300"/>
            </a:pPr>
            <a:r>
              <a:t>A MOMENT &amp; </a:t>
            </a:r>
          </a:p>
          <a:p>
            <a:pPr algn="ctr">
              <a:defRPr spc="-300"/>
            </a:pPr>
            <a:r>
              <a:t>NINE MISSILES</a:t>
            </a:r>
          </a:p>
        </p:txBody>
      </p:sp>
      <p:sp>
        <p:nvSpPr>
          <p:cNvPr id="266" name="GAZA"/>
          <p:cNvSpPr txBox="1"/>
          <p:nvPr>
            <p:ph type="body" sz="quarter" idx="1"/>
          </p:nvPr>
        </p:nvSpPr>
        <p:spPr>
          <a:xfrm>
            <a:off x="898441" y="6893038"/>
            <a:ext cx="21971002" cy="1144689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5500"/>
            </a:lvl1pPr>
          </a:lstStyle>
          <a:p>
            <a:pPr/>
            <a:r>
              <a:t>GAZA</a:t>
            </a:r>
          </a:p>
        </p:txBody>
      </p:sp>
      <p:sp>
        <p:nvSpPr>
          <p:cNvPr id="267" name="A story of a cultural centre"/>
          <p:cNvSpPr txBox="1"/>
          <p:nvPr/>
        </p:nvSpPr>
        <p:spPr>
          <a:xfrm>
            <a:off x="898441" y="9153152"/>
            <a:ext cx="21971002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A theatre under attack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ALI ABU YASEEN…"/>
          <p:cNvSpPr txBox="1"/>
          <p:nvPr>
            <p:ph type="body" sz="quarter" idx="1"/>
          </p:nvPr>
        </p:nvSpPr>
        <p:spPr>
          <a:xfrm>
            <a:off x="3786719" y="1327256"/>
            <a:ext cx="15160210" cy="3196434"/>
          </a:xfrm>
          <a:prstGeom prst="rect">
            <a:avLst/>
          </a:prstGeom>
        </p:spPr>
        <p:txBody>
          <a:bodyPr/>
          <a:lstStyle/>
          <a:p>
            <a:pPr algn="ctr" defTabSz="457200">
              <a:defRPr sz="4900">
                <a:latin typeface="Arial"/>
                <a:ea typeface="Arial"/>
                <a:cs typeface="Arial"/>
                <a:sym typeface="Arial"/>
              </a:defRPr>
            </a:pPr>
            <a:r>
              <a:t>ALI ABU YASEEN</a:t>
            </a:r>
          </a:p>
          <a:p>
            <a:pPr algn="ctr" defTabSz="457200">
              <a:defRPr sz="4900">
                <a:latin typeface="Arial"/>
                <a:ea typeface="Arial"/>
                <a:cs typeface="Arial"/>
                <a:sym typeface="Arial"/>
              </a:defRPr>
            </a:pPr>
            <a:r>
              <a:t>ACTOR, WRITER &amp; DIRECTOR, </a:t>
            </a:r>
          </a:p>
          <a:p>
            <a:pPr algn="ctr" defTabSz="457200">
              <a:defRPr sz="4900">
                <a:latin typeface="Arial"/>
                <a:ea typeface="Arial"/>
                <a:cs typeface="Arial"/>
                <a:sym typeface="Arial"/>
              </a:defRPr>
            </a:pPr>
            <a:r>
              <a:t>CO-FOUNDER AL-MISHAL CULTURAL CENTRE</a:t>
            </a:r>
          </a:p>
        </p:txBody>
      </p:sp>
      <p:pic>
        <p:nvPicPr>
          <p:cNvPr id="270" name="Screenshot 2022-02-15 at 08.24.19.png" descr="Screenshot 2022-02-15 at 08.24.19.pn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339"/>
          <a:stretch>
            <a:fillRect/>
          </a:stretch>
        </p:blipFill>
        <p:spPr>
          <a:xfrm>
            <a:off x="5632701" y="4410933"/>
            <a:ext cx="11910467" cy="79310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RNA MER KHAMIS…"/>
          <p:cNvSpPr txBox="1"/>
          <p:nvPr>
            <p:ph type="body" sz="quarter" idx="1"/>
          </p:nvPr>
        </p:nvSpPr>
        <p:spPr>
          <a:xfrm>
            <a:off x="4895654" y="485531"/>
            <a:ext cx="14166148" cy="4355634"/>
          </a:xfrm>
          <a:prstGeom prst="rect">
            <a:avLst/>
          </a:prstGeom>
        </p:spPr>
        <p:txBody>
          <a:bodyPr/>
          <a:lstStyle/>
          <a:p>
            <a:pPr algn="ctr" defTabSz="1038732">
              <a:defRPr sz="4118">
                <a:latin typeface="Arial"/>
                <a:ea typeface="Arial"/>
                <a:cs typeface="Arial"/>
                <a:sym typeface="Arial"/>
              </a:defRPr>
            </a:pPr>
            <a:r>
              <a:t>ARNA MER KHAMIS </a:t>
            </a:r>
          </a:p>
          <a:p>
            <a:pPr algn="ctr" defTabSz="1038732">
              <a:defRPr sz="4118">
                <a:latin typeface="Arial"/>
                <a:ea typeface="Arial"/>
                <a:cs typeface="Arial"/>
                <a:sym typeface="Arial"/>
              </a:defRPr>
            </a:pPr>
            <a:r>
              <a:t>ACTIVIST &amp; TEACHER</a:t>
            </a:r>
            <a:br/>
            <a:r>
              <a:t>FOUNDER OF CARE &amp; LEARNING </a:t>
            </a:r>
          </a:p>
          <a:p>
            <a:pPr algn="ctr" defTabSz="1038732">
              <a:defRPr sz="4118">
                <a:latin typeface="Arial"/>
                <a:ea typeface="Arial"/>
                <a:cs typeface="Arial"/>
                <a:sym typeface="Arial"/>
              </a:defRPr>
            </a:pPr>
            <a:r>
              <a:t>THE STONE THEATRE</a:t>
            </a:r>
          </a:p>
          <a:p>
            <a:pPr algn="ctr" defTabSz="1038732">
              <a:defRPr sz="4118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00"/>
              </a:solidFill>
            </a:endParaRPr>
          </a:p>
          <a:p>
            <a:pPr algn="ctr" defTabSz="194767">
              <a:spcBef>
                <a:spcPts val="400"/>
              </a:spcBef>
              <a:defRPr b="0" sz="41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351662">
              <a:defRPr sz="41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68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3" t="6551" r="3" b="1811"/>
          <a:stretch>
            <a:fillRect/>
          </a:stretch>
        </p:blipFill>
        <p:spPr>
          <a:xfrm>
            <a:off x="4356148" y="3172271"/>
            <a:ext cx="15245343" cy="999710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YCOTT,…"/>
          <p:cNvSpPr txBox="1"/>
          <p:nvPr>
            <p:ph type="title"/>
          </p:nvPr>
        </p:nvSpPr>
        <p:spPr>
          <a:xfrm>
            <a:off x="1206500" y="2195765"/>
            <a:ext cx="21971000" cy="4648203"/>
          </a:xfrm>
          <a:prstGeom prst="rect">
            <a:avLst/>
          </a:prstGeom>
        </p:spPr>
        <p:txBody>
          <a:bodyPr/>
          <a:lstStyle/>
          <a:p>
            <a:pPr algn="ctr" defTabSz="2365187">
              <a:defRPr spc="-300" sz="11200"/>
            </a:pPr>
            <a:r>
              <a:t>BOYCOTT </a:t>
            </a:r>
          </a:p>
          <a:p>
            <a:pPr algn="ctr" defTabSz="2365187">
              <a:defRPr spc="-300" sz="11200"/>
            </a:pPr>
            <a:r>
              <a:t>DIVESTMENT</a:t>
            </a:r>
          </a:p>
          <a:p>
            <a:pPr algn="ctr" defTabSz="2365187">
              <a:defRPr spc="-300" sz="11200"/>
            </a:pPr>
            <a:r>
              <a:t>SANCTIONS</a:t>
            </a:r>
          </a:p>
        </p:txBody>
      </p:sp>
      <p:sp>
        <p:nvSpPr>
          <p:cNvPr id="274" name="Worldwide"/>
          <p:cNvSpPr txBox="1"/>
          <p:nvPr>
            <p:ph type="body" sz="quarter" idx="1"/>
          </p:nvPr>
        </p:nvSpPr>
        <p:spPr>
          <a:xfrm>
            <a:off x="10187584" y="7426215"/>
            <a:ext cx="21971002" cy="114468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Worldwide</a:t>
            </a:r>
          </a:p>
        </p:txBody>
      </p:sp>
      <p:sp>
        <p:nvSpPr>
          <p:cNvPr id="275" name="Diversity of Tactics"/>
          <p:cNvSpPr txBox="1"/>
          <p:nvPr/>
        </p:nvSpPr>
        <p:spPr>
          <a:xfrm>
            <a:off x="9713648" y="9153152"/>
            <a:ext cx="21971002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defRPr sz="4100">
                <a:solidFill>
                  <a:srgbClr val="FFFFFF"/>
                </a:solidFill>
              </a:defRPr>
            </a:lvl1pPr>
          </a:lstStyle>
          <a:p>
            <a:pPr/>
            <a:r>
              <a:t>Diversity of Tactics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OMAR BARGHOUTI…"/>
          <p:cNvSpPr txBox="1"/>
          <p:nvPr>
            <p:ph type="body" sz="quarter" idx="1"/>
          </p:nvPr>
        </p:nvSpPr>
        <p:spPr>
          <a:xfrm>
            <a:off x="4396633" y="9300664"/>
            <a:ext cx="14042944" cy="4394049"/>
          </a:xfrm>
          <a:prstGeom prst="rect">
            <a:avLst/>
          </a:prstGeom>
        </p:spPr>
        <p:txBody>
          <a:bodyPr/>
          <a:lstStyle/>
          <a:p>
            <a:pPr algn="ctr" defTabSz="1755604">
              <a:defRPr sz="5700">
                <a:latin typeface="Arial"/>
                <a:ea typeface="Arial"/>
                <a:cs typeface="Arial"/>
                <a:sym typeface="Arial"/>
              </a:defRPr>
            </a:pPr>
            <a:r>
              <a:t>OMAR BARGHOUTI</a:t>
            </a:r>
          </a:p>
          <a:p>
            <a:pPr algn="ctr" defTabSz="1755604">
              <a:defRPr sz="5700">
                <a:latin typeface="Arial"/>
                <a:ea typeface="Arial"/>
                <a:cs typeface="Arial"/>
                <a:sym typeface="Arial"/>
              </a:defRPr>
            </a:pPr>
            <a:r>
              <a:t>CO-FOUNDER</a:t>
            </a:r>
            <a:br/>
            <a:r>
              <a:t>BOYCOTT, DIVESTMENT, SANCTIONS</a:t>
            </a:r>
            <a:endParaRPr>
              <a:solidFill>
                <a:srgbClr val="000000"/>
              </a:solidFill>
            </a:endParaRPr>
          </a:p>
          <a:p>
            <a:pPr algn="ctr" defTabSz="329184">
              <a:spcBef>
                <a:spcPts val="800"/>
              </a:spcBef>
              <a:defRPr b="0" sz="5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594359">
              <a:defRPr sz="5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78" name="Screenshot 2022-02-15 at 21.20.53.png" descr="Screenshot 2022-02-15 at 21.20.53.pn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869668" y="1862289"/>
            <a:ext cx="11910468" cy="63549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reen, hilly landscape" descr="Green, hilly landscap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995312" y="991"/>
            <a:ext cx="15424085" cy="13714096"/>
          </a:xfrm>
          <a:prstGeom prst="rect">
            <a:avLst/>
          </a:prstGeom>
        </p:spPr>
      </p:pic>
      <p:sp>
        <p:nvSpPr>
          <p:cNvPr id="282" name="THE STORY…"/>
          <p:cNvSpPr txBox="1"/>
          <p:nvPr>
            <p:ph type="title"/>
          </p:nvPr>
        </p:nvSpPr>
        <p:spPr>
          <a:xfrm>
            <a:off x="-6447565" y="1982495"/>
            <a:ext cx="21971002" cy="4648202"/>
          </a:xfrm>
          <a:prstGeom prst="rect">
            <a:avLst/>
          </a:prstGeom>
        </p:spPr>
        <p:txBody>
          <a:bodyPr/>
          <a:lstStyle/>
          <a:p>
            <a:pPr algn="ctr" defTabSz="1804370">
              <a:defRPr spc="-200" sz="8500"/>
            </a:pPr>
            <a:r>
              <a:t>THE STORY </a:t>
            </a:r>
          </a:p>
          <a:p>
            <a:pPr algn="ctr" defTabSz="1804370">
              <a:defRPr spc="-200" sz="8500"/>
            </a:pPr>
            <a:r>
              <a:t>OF THE </a:t>
            </a:r>
          </a:p>
          <a:p>
            <a:pPr algn="ctr" defTabSz="1804370">
              <a:defRPr spc="-200" sz="8500"/>
            </a:pPr>
            <a:r>
              <a:t>FREEDOM </a:t>
            </a:r>
          </a:p>
          <a:p>
            <a:pPr algn="ctr" defTabSz="1804370">
              <a:defRPr spc="-200" sz="8500"/>
            </a:pPr>
            <a:r>
              <a:t>THEATRE </a:t>
            </a:r>
          </a:p>
        </p:txBody>
      </p:sp>
      <p:sp>
        <p:nvSpPr>
          <p:cNvPr id="283" name="Jenin Refugee Camp"/>
          <p:cNvSpPr txBox="1"/>
          <p:nvPr>
            <p:ph type="body" sz="quarter" idx="1"/>
          </p:nvPr>
        </p:nvSpPr>
        <p:spPr>
          <a:xfrm>
            <a:off x="993228" y="7912403"/>
            <a:ext cx="21971002" cy="114468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pPr/>
            <a:r>
              <a:t>Jenin Refugee Camp</a:t>
            </a:r>
          </a:p>
        </p:txBody>
      </p:sp>
      <p:sp>
        <p:nvSpPr>
          <p:cNvPr id="284" name="2011"/>
          <p:cNvSpPr txBox="1"/>
          <p:nvPr/>
        </p:nvSpPr>
        <p:spPr>
          <a:xfrm>
            <a:off x="3533690" y="10338799"/>
            <a:ext cx="22629608" cy="148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57200">
              <a:spcBef>
                <a:spcPts val="1200"/>
              </a:spcBef>
              <a:defRPr b="1" sz="4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JULIANO MER KHAMIS…"/>
          <p:cNvSpPr txBox="1"/>
          <p:nvPr>
            <p:ph type="body" sz="quarter" idx="1"/>
          </p:nvPr>
        </p:nvSpPr>
        <p:spPr>
          <a:xfrm>
            <a:off x="6265533" y="524528"/>
            <a:ext cx="11426391" cy="2822102"/>
          </a:xfrm>
          <a:prstGeom prst="rect">
            <a:avLst/>
          </a:prstGeom>
        </p:spPr>
        <p:txBody>
          <a:bodyPr/>
          <a:lstStyle/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JULIANO MER KHAMIS </a:t>
            </a:r>
          </a:p>
          <a:p>
            <a:pPr algn="ctr" defTabSz="251459">
              <a:spcBef>
                <a:spcPts val="600"/>
              </a:spcBef>
              <a:defRPr sz="4400">
                <a:latin typeface="Arial"/>
                <a:ea typeface="Arial"/>
                <a:cs typeface="Arial"/>
                <a:sym typeface="Arial"/>
              </a:defRPr>
            </a:pPr>
            <a:r>
              <a:t>CO-FOUNDER &amp; ARTISTIC DIRECTOR THE FREEDOM THEATRE </a:t>
            </a:r>
          </a:p>
          <a:p>
            <a:pPr algn="ctr" defTabSz="454025"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87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50" b="0"/>
          <a:stretch>
            <a:fillRect/>
          </a:stretch>
        </p:blipFill>
        <p:spPr>
          <a:xfrm>
            <a:off x="4761674" y="2780443"/>
            <a:ext cx="14860617" cy="99273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AHMED TOBASI…"/>
          <p:cNvSpPr txBox="1"/>
          <p:nvPr>
            <p:ph type="body" sz="quarter" idx="1"/>
          </p:nvPr>
        </p:nvSpPr>
        <p:spPr>
          <a:xfrm>
            <a:off x="5553704" y="261921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AHMED TOBASI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ACTOR &amp; DIRECTOR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91" name="DSCF4383.JPG" descr="DSCF4383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755"/>
          <a:stretch>
            <a:fillRect/>
          </a:stretch>
        </p:blipFill>
        <p:spPr>
          <a:xfrm>
            <a:off x="4494888" y="2661957"/>
            <a:ext cx="14872934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HE REVOLUTION’S…"/>
          <p:cNvSpPr txBox="1"/>
          <p:nvPr>
            <p:ph type="title"/>
          </p:nvPr>
        </p:nvSpPr>
        <p:spPr>
          <a:xfrm>
            <a:off x="1690785" y="388100"/>
            <a:ext cx="21971003" cy="4648203"/>
          </a:xfrm>
          <a:prstGeom prst="rect">
            <a:avLst/>
          </a:prstGeom>
        </p:spPr>
        <p:txBody>
          <a:bodyPr anchor="b"/>
          <a:lstStyle/>
          <a:p>
            <a:pPr algn="ctr">
              <a:defRPr spc="-300" sz="11600"/>
            </a:pPr>
            <a:r>
              <a:t>THE REVOLUTION’S </a:t>
            </a:r>
          </a:p>
          <a:p>
            <a:pPr algn="ctr">
              <a:defRPr spc="-300" sz="11600"/>
            </a:pPr>
            <a:r>
              <a:t>PROMISE</a:t>
            </a:r>
          </a:p>
        </p:txBody>
      </p:sp>
      <p:sp>
        <p:nvSpPr>
          <p:cNvPr id="295" name="A global solidarity project"/>
          <p:cNvSpPr txBox="1"/>
          <p:nvPr/>
        </p:nvSpPr>
        <p:spPr>
          <a:xfrm>
            <a:off x="8007479" y="5359952"/>
            <a:ext cx="21971003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A global solidarity project</a:t>
            </a:r>
          </a:p>
        </p:txBody>
      </p:sp>
      <p:sp>
        <p:nvSpPr>
          <p:cNvPr id="296" name="WWW.THEREVOLUTIONSPROMISE.COM"/>
          <p:cNvSpPr txBox="1"/>
          <p:nvPr/>
        </p:nvSpPr>
        <p:spPr>
          <a:xfrm>
            <a:off x="2555625" y="8673248"/>
            <a:ext cx="20241323" cy="966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656602">
              <a:defRPr b="1" sz="5658">
                <a:solidFill>
                  <a:srgbClr val="C53124"/>
                </a:solidFill>
              </a:defRPr>
            </a:lvl1pPr>
          </a:lstStyle>
          <a:p>
            <a:pPr/>
            <a:r>
              <a:t>WWW.THEREVOLUTIONSPROMISE.COM</a:t>
            </a:r>
          </a:p>
        </p:txBody>
      </p:sp>
      <p:sp>
        <p:nvSpPr>
          <p:cNvPr id="297" name="GET INVOLVED:"/>
          <p:cNvSpPr txBox="1"/>
          <p:nvPr/>
        </p:nvSpPr>
        <p:spPr>
          <a:xfrm>
            <a:off x="1206499" y="7016600"/>
            <a:ext cx="21971002" cy="11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GET INVOLVED:</a:t>
            </a:r>
          </a:p>
        </p:txBody>
      </p:sp>
      <p:pic>
        <p:nvPicPr>
          <p:cNvPr id="298" name="Screenshot 2022-07-09 at 10.10.26.png" descr="Screenshot 2022-07-09 at 10.10.26.png"/>
          <p:cNvPicPr>
            <a:picLocks noChangeAspect="1"/>
          </p:cNvPicPr>
          <p:nvPr/>
        </p:nvPicPr>
        <p:blipFill>
          <a:blip r:embed="rId2">
            <a:extLst/>
          </a:blip>
          <a:srcRect l="6056" t="0" r="6056" b="0"/>
          <a:stretch>
            <a:fillRect/>
          </a:stretch>
        </p:blipFill>
        <p:spPr>
          <a:xfrm>
            <a:off x="340066" y="10151337"/>
            <a:ext cx="4015424" cy="327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Screenshot 2024-03-03 at 11.28.16.png" descr="Screenshot 2024-03-03 at 11.28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41318" y="9681026"/>
            <a:ext cx="5199961" cy="3585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HMED TOBASI…"/>
          <p:cNvSpPr txBox="1"/>
          <p:nvPr>
            <p:ph type="body" sz="quarter" idx="1"/>
          </p:nvPr>
        </p:nvSpPr>
        <p:spPr>
          <a:xfrm>
            <a:off x="5814368" y="461760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AHMED TOBASI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ACTOR &amp; DIRECTOR</a:t>
            </a:r>
            <a:br/>
            <a:r>
              <a:t>THE FREEDOM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72" name="DSCF4383.JPG" descr="DSCF4383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755"/>
          <a:stretch>
            <a:fillRect/>
          </a:stretch>
        </p:blipFill>
        <p:spPr>
          <a:xfrm>
            <a:off x="4755553" y="3017409"/>
            <a:ext cx="14872934" cy="9903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YOUSEF SWAITAT…"/>
          <p:cNvSpPr txBox="1"/>
          <p:nvPr>
            <p:ph type="body" sz="quarter" idx="1"/>
          </p:nvPr>
        </p:nvSpPr>
        <p:spPr>
          <a:xfrm>
            <a:off x="5221949" y="698728"/>
            <a:ext cx="12755264" cy="3679072"/>
          </a:xfrm>
          <a:prstGeom prst="rect">
            <a:avLst/>
          </a:prstGeom>
        </p:spPr>
        <p:txBody>
          <a:bodyPr/>
          <a:lstStyle/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YOUSEF SWAITAT</a:t>
            </a:r>
          </a:p>
          <a:p>
            <a:pPr algn="ctr" defTabSz="1463003"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YOUNG ACTING STUDENT</a:t>
            </a:r>
            <a:br/>
            <a:r>
              <a:t>THE STONE THEATRE</a:t>
            </a:r>
            <a:endParaRPr>
              <a:solidFill>
                <a:srgbClr val="000000"/>
              </a:solidFill>
            </a:endParaRPr>
          </a:p>
          <a:p>
            <a:pPr algn="ctr" defTabSz="274320">
              <a:spcBef>
                <a:spcPts val="700"/>
              </a:spcBef>
              <a:defRPr b="0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95300"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176" name="Green, hilly landscape" descr="Green, hilly landscape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45" t="6781" r="145" b="10212"/>
          <a:stretch>
            <a:fillRect/>
          </a:stretch>
        </p:blipFill>
        <p:spPr>
          <a:xfrm>
            <a:off x="7021626" y="3811339"/>
            <a:ext cx="9156088" cy="82361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